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OQurtl3DCaRVPtoHBCxtTxy0N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7575" y="697225"/>
            <a:ext cx="4669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0400" y="4415775"/>
            <a:ext cx="5603225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0400" y="4415775"/>
            <a:ext cx="5603225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143849" y="56950"/>
            <a:ext cx="989163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CAJA NEGRA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SUSTENTACIÓN DEL ACTO DE RECEPCIÓN PROFESIONAL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413379" y="1653180"/>
            <a:ext cx="2344738" cy="338373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LIBERACIÓN DEL PROYECTO DE TITULACIÓN INTEGRAL DEL DEPARTAMENTO </a:t>
            </a:r>
            <a:r>
              <a:rPr lang="es-MX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ACADÉMICO</a:t>
            </a: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228600" marR="0" lvl="0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SOLICITUD DEL CANDIDATO</a:t>
            </a:r>
            <a:endParaRPr/>
          </a:p>
          <a:p>
            <a:pPr marL="228600" marR="0" lvl="0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INFORME DEL PROYECTO DE TITULACIÓN </a:t>
            </a:r>
            <a:r>
              <a:rPr lang="es-MX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INTEGRAL</a:t>
            </a: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FORMATO DIGITAL.</a:t>
            </a:r>
            <a:endParaRPr/>
          </a:p>
          <a:p>
            <a:pPr marL="228600" marR="0" lvl="0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CONSTANCIA DE NO INCONVENIENCIA DE SERVICIOS ESCOLARES.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1062245" y="1174603"/>
            <a:ext cx="1085746" cy="344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ENTRADAS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3874848" y="919078"/>
            <a:ext cx="4734177" cy="34954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 HUMANOS, FINANCIEROS Y MATERIALES.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5612631" y="613188"/>
            <a:ext cx="1070806" cy="344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3910876" y="1540476"/>
            <a:ext cx="4733264" cy="417004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158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ORIENTACIÓN SOBRE LAS OPCIONES DE TITULACIÓN. (División de Edios. Profesionales)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LLENADO DE LA SOLICITUD POR PARTE DEL CANDIDATO Y GESTIONAR LIBERACIÓN DE PROYECTO DE TITULACIÓN. (Candidato)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LIBERACIÓN DEL PROYECTO DE TITULACIÓN (DEPARTAMENTO ACADÉMICO)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RECEPCIÓN DE FORMATO DE LIBERACIÓN DEL PROYECTO PARA TITULACIÓN (Candidato)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ORIENTACIÓN SOBRE LOS REQUISITOS Y </a:t>
            </a:r>
            <a:r>
              <a:rPr lang="es-MX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DOCUMENTOS</a:t>
            </a: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ENTREGAR. (Servicios Escolares) 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REGISTRO DEL CANDIDATO A TRAVÉS DE LA PLATAFORMA DIGITAL Y </a:t>
            </a:r>
            <a:r>
              <a:rPr lang="es-MX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ENVÍO</a:t>
            </a: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ARCHIVOS (Candidato)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REVISIÓN EN LÍNEA DE LA DOCUMENTACIÓN (Servicios escolares)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AGENDAR CITA PARA RECIBIR Y COTEJAR DOCUMENTOS (Servicios escolares)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EMISIÓN DE CONSTANCIA DE NO INCONVENIENCIA (Servicios Escolares)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ORIENTACIÓN PARA REALIZAR PAGOS CORRESPONDIENTES (División de Estudios Profesionales)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RECIBE EXPEDIENTE Y AGENDA CITA PARA LLEVAR A CABO EL ACTO DE RECEPCIÓN PROFESIONAL (División de estudios profesionales)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FORMATO DE AVISO DE REALIZACIÓN DEL ACTO DE RECEPCIÓN PROFESIONAL (División de Estudios Profesionales)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 EL LIBRO DE ACTAS (SERVICIOS ESCOLARES)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REALIZACIÓN DEL ACTO DE RECEPCIÓN PROFESIONAL (División de estudios profesionales y Departamento Académico)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s-MX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ELABORACIÓN DE LA COPIA CERTIFICADA DEL ACTA DE RECEPCIÓN PROFESIONAL O CONSTANCIA DE EXENCIÓN DE EXAMEN PROFESIONAL (Servicios escolares)</a:t>
            </a:r>
            <a:endParaRPr/>
          </a:p>
          <a:p>
            <a:pPr marL="228600" marR="0" lvl="0" indent="-1587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210660" y="1249010"/>
            <a:ext cx="975780" cy="344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3907799" y="5911580"/>
            <a:ext cx="4391025" cy="7947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NÚMERO</a:t>
            </a: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EGRESADOS TITULADOS / NUMERO DE SOLICITUDES RECIBIDAS = 90%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6260052" y="5639425"/>
            <a:ext cx="1149674" cy="344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INDICADOR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9578532" y="1773259"/>
            <a:ext cx="1873885" cy="3251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158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ACTA DE RECEPCIÓN PROFESIONAL O CONSTANCIA DE EXENCIÓN DE EXAMEN PROFESIONAL.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JURAMENTO DE </a:t>
            </a:r>
            <a:r>
              <a:rPr lang="es-MX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ÉTICA</a:t>
            </a: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PROFESIONAL.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PROTESTA DE LEY.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9985156" y="1264484"/>
            <a:ext cx="871072" cy="344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SALIDAS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413378" y="5299771"/>
            <a:ext cx="2535810" cy="136096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PELIGROS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DOCUMENTACIÓN</a:t>
            </a: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INCOMPLETA O INCORRECTA AL SOLICITAR EL ACTO DE </a:t>
            </a:r>
            <a:r>
              <a:rPr lang="es-MX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RECEPCIÓN</a:t>
            </a: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PROFESIONAL.</a:t>
            </a:r>
            <a:endParaRPr/>
          </a:p>
          <a:p>
            <a:pPr marL="228600" marR="0" lvl="0" indent="-2286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EGRESADO REGISTRADO EN EL SISTEMA NO CONCLUYA SU PROCESO DE TITULACIÓN.</a:t>
            </a:r>
            <a:endParaRPr/>
          </a:p>
          <a:p>
            <a:pPr marL="22860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9157177" y="5307172"/>
            <a:ext cx="2413591" cy="135356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RIESGO</a:t>
            </a:r>
            <a:endParaRPr/>
          </a:p>
          <a:p>
            <a:pPr marL="171450" marR="0" lvl="0" indent="-171450" algn="ctr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</a:pPr>
            <a:r>
              <a:rPr lang="es-MX"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LLENADO INADECUADO DEL LIBRO DE ACTAS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6056752" y="1287042"/>
            <a:ext cx="96913" cy="204006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6069106" y="5710519"/>
            <a:ext cx="98612" cy="186962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8668870" y="3523129"/>
            <a:ext cx="877883" cy="169433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774078" y="3547674"/>
            <a:ext cx="1109502" cy="1448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0995217" y="4661595"/>
            <a:ext cx="914400" cy="612648"/>
          </a:xfrm>
          <a:prstGeom prst="flowChart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2560487" y="4348917"/>
            <a:ext cx="1060704" cy="758952"/>
          </a:xfrm>
          <a:prstGeom prst="flowChartMulti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8545755" y="5015018"/>
            <a:ext cx="1060704" cy="758952"/>
          </a:xfrm>
          <a:prstGeom prst="flowChartMultidocument">
            <a:avLst/>
          </a:prstGeom>
          <a:solidFill>
            <a:schemeClr val="accent2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9128611" y="205940"/>
            <a:ext cx="25842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Versión 1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26-abril-2022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Elaborado por: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Dario Soto Patrón/Julia G. Preciado León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Panorámica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1</cp:revision>
  <dcterms:created xsi:type="dcterms:W3CDTF">2017-10-05T18:52:50Z</dcterms:created>
  <dcterms:modified xsi:type="dcterms:W3CDTF">2022-04-28T14:30:10Z</dcterms:modified>
</cp:coreProperties>
</file>